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DB735-7CB4-647C-CD67-5B8830958DCA}" v="17" dt="2022-05-11T18:53:51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4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6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6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2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5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2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9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7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9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1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7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43F6-6630-4968-BF1E-AF12293A5CDE}" type="datetimeFigureOut">
              <a:rPr lang="en-GB" smtClean="0"/>
              <a:t>01/10/2024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1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80DE38-BF9E-43E6-B581-6BB59686F915}"/>
              </a:ext>
            </a:extLst>
          </p:cNvPr>
          <p:cNvSpPr txBox="1"/>
          <p:nvPr/>
        </p:nvSpPr>
        <p:spPr>
          <a:xfrm>
            <a:off x="217358" y="13129"/>
            <a:ext cx="6640642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Conductividad y iones en solución </a:t>
            </a:r>
          </a:p>
          <a:p>
            <a:pPr algn="ctr"/>
            <a:endParaRPr lang="en-GB" sz="1050" dirty="0">
              <a:latin typeface="Calibri" panose="020F0502020204030204" pitchFamily="34" charset="0"/>
            </a:endParaRPr>
          </a:p>
          <a:p>
            <a:r>
              <a:rPr lang="es-ES" dirty="0">
                <a:latin typeface="Calibri" panose="020F0502020204030204" pitchFamily="34" charset="0"/>
              </a:rPr>
              <a:t>Inserta la hoja en una carpeta de plástico transparente. Usa protección para los ojos.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265DEA-96FB-4959-A93F-2E1AB0D848A9}"/>
              </a:ext>
            </a:extLst>
          </p:cNvPr>
          <p:cNvSpPr txBox="1"/>
          <p:nvPr/>
        </p:nvSpPr>
        <p:spPr>
          <a:xfrm>
            <a:off x="217358" y="1223329"/>
            <a:ext cx="41447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1)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Llena el círculo A con agua del grifo y observa la luz roja LED en el indicador de conductividad.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19CD6-69C8-45FE-9CB9-76746787059D}"/>
              </a:ext>
            </a:extLst>
          </p:cNvPr>
          <p:cNvSpPr txBox="1"/>
          <p:nvPr/>
        </p:nvSpPr>
        <p:spPr>
          <a:xfrm>
            <a:off x="217358" y="2092170"/>
            <a:ext cx="41447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s-MX" dirty="0"/>
              <a:t>Pon unos cuantos granos de sal en el rectángulo negro a la derecha. No dejes que caigan en los círculos.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1CE239-5C6F-479C-88C7-0E9B632E9B04}"/>
              </a:ext>
            </a:extLst>
          </p:cNvPr>
          <p:cNvSpPr txBox="1"/>
          <p:nvPr/>
        </p:nvSpPr>
        <p:spPr>
          <a:xfrm>
            <a:off x="217358" y="3036305"/>
            <a:ext cx="41447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s-ES" dirty="0">
                <a:latin typeface="Calibri" panose="020F0502020204030204" pitchFamily="34" charset="0"/>
                <a:ea typeface="Times New Roman" panose="02020603050405020304" pitchFamily="18" charset="0"/>
              </a:rPr>
              <a:t>Llena los círculos B y C con agua pura (destilada o desionizada). Inserta los electrodos y observa la luz LED roja.</a:t>
            </a:r>
            <a:endParaRPr lang="en-GB" altLang="en-US" sz="1800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AE689-5C85-4EC4-930D-0DDB9ED03897}"/>
              </a:ext>
            </a:extLst>
          </p:cNvPr>
          <p:cNvSpPr txBox="1"/>
          <p:nvPr/>
        </p:nvSpPr>
        <p:spPr>
          <a:xfrm>
            <a:off x="217358" y="3936988"/>
            <a:ext cx="399157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4) </a:t>
            </a:r>
            <a:r>
              <a:rPr lang="es-ES" dirty="0">
                <a:latin typeface="Calibri" panose="020F0502020204030204" pitchFamily="34" charset="0"/>
              </a:rPr>
              <a:t>Inserta los electrodos en el círculo B y observa si la luz LED se enciende. </a:t>
            </a:r>
            <a:endParaRPr lang="en-GB" altLang="en-US" sz="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C4BD7-3C44-461A-AC45-1D0915004725}"/>
              </a:ext>
            </a:extLst>
          </p:cNvPr>
          <p:cNvSpPr txBox="1"/>
          <p:nvPr/>
        </p:nvSpPr>
        <p:spPr>
          <a:xfrm>
            <a:off x="217358" y="4580623"/>
            <a:ext cx="67485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5) </a:t>
            </a:r>
            <a:r>
              <a:rPr lang="es-ES" altLang="en-US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Con la parte plana de la espátula de madera, mete de 1 a 3 cristales en el charco de agua.</a:t>
            </a:r>
            <a:endParaRPr lang="en-GB" altLang="en-US" sz="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3C8B4D-AEA9-4BE6-8F10-64FFA95F5D69}"/>
              </a:ext>
            </a:extLst>
          </p:cNvPr>
          <p:cNvSpPr txBox="1"/>
          <p:nvPr/>
        </p:nvSpPr>
        <p:spPr>
          <a:xfrm>
            <a:off x="217358" y="5210811"/>
            <a:ext cx="66406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6) </a:t>
            </a:r>
            <a:r>
              <a:rPr lang="es-ES" altLang="en-US" dirty="0">
                <a:latin typeface="Calibri" pitchFamily="34" charset="0"/>
                <a:cs typeface="Times New Roman" pitchFamily="18" charset="0"/>
              </a:rPr>
              <a:t>Inserta los electrodos en el círculo C, mantenlo inmóvil por 30 s y observa si la luz LED se enciende.</a:t>
            </a:r>
            <a:r>
              <a:rPr lang="en-GB" altLang="en-US" sz="1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en-GB" altLang="en-US" sz="8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1E1159-0AE4-4FF7-A7F4-49D8BD535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0138" y="1302729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16" name="Rectangle 59">
            <a:extLst>
              <a:ext uri="{FF2B5EF4-FFF2-40B4-BE49-F238E27FC236}">
                <a16:creationId xmlns:a16="http://schemas.microsoft.com/office/drawing/2014/main" id="{773B5BFB-479A-49F5-9028-D6E6BE571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199" y="1924429"/>
            <a:ext cx="941166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en-US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Círculo</a:t>
            </a:r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A</a:t>
            </a:r>
            <a:endParaRPr lang="en-GB" altLang="en-US" sz="7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893DC7-00AA-4E69-94DD-F5E0A4EB3E18}"/>
              </a:ext>
            </a:extLst>
          </p:cNvPr>
          <p:cNvSpPr/>
          <p:nvPr/>
        </p:nvSpPr>
        <p:spPr>
          <a:xfrm>
            <a:off x="4595886" y="2491731"/>
            <a:ext cx="1538214" cy="5042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20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582A239-BCA7-447F-B8C8-443CA24E5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0261" y="3228227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19" name="Rectangle 59">
            <a:extLst>
              <a:ext uri="{FF2B5EF4-FFF2-40B4-BE49-F238E27FC236}">
                <a16:creationId xmlns:a16="http://schemas.microsoft.com/office/drawing/2014/main" id="{41EAAB74-BDF1-4264-8ED8-C49E277B6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322" y="3834794"/>
            <a:ext cx="88666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en-US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Círculo</a:t>
            </a:r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B</a:t>
            </a:r>
            <a:endParaRPr lang="en-GB" altLang="en-US" sz="7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0A05AD-D47D-4C73-A913-699ACFC24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0139" y="3228227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1" name="Rectangle 59">
            <a:extLst>
              <a:ext uri="{FF2B5EF4-FFF2-40B4-BE49-F238E27FC236}">
                <a16:creationId xmlns:a16="http://schemas.microsoft.com/office/drawing/2014/main" id="{AD01F1B5-21B3-4B41-85FE-259142474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00" y="3834794"/>
            <a:ext cx="88666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en-US" sz="14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Círculo</a:t>
            </a:r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 C</a:t>
            </a:r>
            <a:endParaRPr lang="en-GB" altLang="en-US" sz="7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4D6F749-EE2B-4789-96A0-D62BDBE664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90007" y="6363358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05528C8-B29D-46ED-BCA8-D2C0B06EEB3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77928" y="9111484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93D1489-73F3-421B-B03C-D3908A462A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77998" y="8089941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70DB848-33B6-1468-2385-22EAB58352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78067" y="7260266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8FDA34-2AB3-69DD-EE45-1F914F736FFF}"/>
              </a:ext>
            </a:extLst>
          </p:cNvPr>
          <p:cNvSpPr txBox="1"/>
          <p:nvPr/>
        </p:nvSpPr>
        <p:spPr>
          <a:xfrm>
            <a:off x="147917" y="6363358"/>
            <a:ext cx="602568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Llena el círculo con agua destilada. Agrega unos cuantos granos de azúcar refinada (sacarosa). Inserta los electrodos y observa la luz LED.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8F0E8A-95DD-791E-4A3A-741A2301762B}"/>
              </a:ext>
            </a:extLst>
          </p:cNvPr>
          <p:cNvSpPr txBox="1"/>
          <p:nvPr/>
        </p:nvSpPr>
        <p:spPr>
          <a:xfrm>
            <a:off x="2109253" y="5948739"/>
            <a:ext cx="34808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Actividades adicionales</a:t>
            </a:r>
            <a:endParaRPr lang="en-GB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FD436-18C0-0B9E-7A5E-DFB72AE348A5}"/>
              </a:ext>
            </a:extLst>
          </p:cNvPr>
          <p:cNvSpPr txBox="1"/>
          <p:nvPr/>
        </p:nvSpPr>
        <p:spPr>
          <a:xfrm>
            <a:off x="133844" y="7193371"/>
            <a:ext cx="599200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Llena el círculo con agua destilada. Agrega unos cuantos granos de azúcar moreno blanda. Inserta los electrodos y observa la luz LED.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0FF59A-B94D-AB85-DF38-EC1CB4AD64A3}"/>
              </a:ext>
            </a:extLst>
          </p:cNvPr>
          <p:cNvSpPr txBox="1"/>
          <p:nvPr/>
        </p:nvSpPr>
        <p:spPr>
          <a:xfrm>
            <a:off x="164756" y="8010378"/>
            <a:ext cx="599200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Llena el círculo con agua destilada. Agrega por la orilla unos cuantos cristales de manganato de potasio (VII). A medida </a:t>
            </a:r>
          </a:p>
          <a:p>
            <a:r>
              <a:rPr lang="es-ES" dirty="0"/>
              <a:t>que el color púrpura se difumina, inserta los electrodos en la gota y observa.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7037A9-B046-02F4-AF4F-D09BBA53DBD1}"/>
              </a:ext>
            </a:extLst>
          </p:cNvPr>
          <p:cNvSpPr txBox="1"/>
          <p:nvPr/>
        </p:nvSpPr>
        <p:spPr>
          <a:xfrm>
            <a:off x="164756" y="9111845"/>
            <a:ext cx="59920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Llena el círculo con agua destilada y el indicador universal. Inserta los electrodos en la gota y observa.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277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Allan (Education)</dc:creator>
  <cp:lastModifiedBy>Maria Paola Pisano</cp:lastModifiedBy>
  <cp:revision>23</cp:revision>
  <dcterms:created xsi:type="dcterms:W3CDTF">2022-05-04T13:52:09Z</dcterms:created>
  <dcterms:modified xsi:type="dcterms:W3CDTF">2024-10-01T13:30:50Z</dcterms:modified>
</cp:coreProperties>
</file>