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DB735-7CB4-647C-CD67-5B8830958DCA}" v="17" dt="2022-05-11T18:53:51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2" d="100"/>
          <a:sy n="122" d="100"/>
        </p:scale>
        <p:origin x="576" y="-46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4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6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6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2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5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2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7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9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1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7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43F6-6630-4968-BF1E-AF12293A5CDE}" type="datetimeFigureOut">
              <a:rPr lang="en-GB" smtClean="0"/>
              <a:t>11/10/2022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80DE38-BF9E-43E6-B581-6BB59686F915}"/>
              </a:ext>
            </a:extLst>
          </p:cNvPr>
          <p:cNvSpPr txBox="1"/>
          <p:nvPr/>
        </p:nvSpPr>
        <p:spPr>
          <a:xfrm>
            <a:off x="217358" y="13129"/>
            <a:ext cx="66406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Conductivity and ions in solution</a:t>
            </a:r>
          </a:p>
          <a:p>
            <a:endParaRPr lang="en-GB" dirty="0">
              <a:latin typeface="Calibri" panose="020F0502020204030204" pitchFamily="34" charset="0"/>
            </a:endParaRPr>
          </a:p>
          <a:p>
            <a:r>
              <a:rPr lang="en-GB" dirty="0">
                <a:latin typeface="Calibri" panose="020F0502020204030204" pitchFamily="34" charset="0"/>
              </a:rPr>
              <a:t>Insert the paper into a clear plastic folder. Wear eye protection.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265DEA-96FB-4959-A93F-2E1AB0D848A9}"/>
              </a:ext>
            </a:extLst>
          </p:cNvPr>
          <p:cNvSpPr txBox="1"/>
          <p:nvPr/>
        </p:nvSpPr>
        <p:spPr>
          <a:xfrm>
            <a:off x="217358" y="1182988"/>
            <a:ext cx="41447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1) Fill circle A with tap water and observe the red LED in the conductivity indicator.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19CD6-69C8-45FE-9CB9-76746787059D}"/>
              </a:ext>
            </a:extLst>
          </p:cNvPr>
          <p:cNvSpPr txBox="1"/>
          <p:nvPr/>
        </p:nvSpPr>
        <p:spPr>
          <a:xfrm>
            <a:off x="217358" y="2024935"/>
            <a:ext cx="41447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Place a few grains of salt in the black rectangle to the right. Do not get any in the circles.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CE239-5C6F-479C-88C7-0E9B632E9B04}"/>
              </a:ext>
            </a:extLst>
          </p:cNvPr>
          <p:cNvSpPr txBox="1"/>
          <p:nvPr/>
        </p:nvSpPr>
        <p:spPr>
          <a:xfrm>
            <a:off x="217358" y="3143881"/>
            <a:ext cx="41447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n-GB" altLang="en-US" sz="1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Fill circles B and C with pure (distilled or deionised) water. Insert the electrodes and observe the red LED.</a:t>
            </a:r>
          </a:p>
          <a:p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AE689-5C85-4EC4-930D-0DDB9ED03897}"/>
              </a:ext>
            </a:extLst>
          </p:cNvPr>
          <p:cNvSpPr txBox="1"/>
          <p:nvPr/>
        </p:nvSpPr>
        <p:spPr>
          <a:xfrm>
            <a:off x="217358" y="4246269"/>
            <a:ext cx="634854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4) </a:t>
            </a:r>
            <a:r>
              <a:rPr lang="en-GB" altLang="en-US" sz="1800" dirty="0">
                <a:latin typeface="Calibri" pitchFamily="34" charset="0"/>
                <a:cs typeface="Times New Roman" pitchFamily="18" charset="0"/>
              </a:rPr>
              <a:t>Insert the electrodes into </a:t>
            </a:r>
            <a:r>
              <a:rPr lang="en-GB" altLang="en-US" dirty="0">
                <a:latin typeface="Calibri" pitchFamily="34" charset="0"/>
                <a:cs typeface="Times New Roman" pitchFamily="18" charset="0"/>
              </a:rPr>
              <a:t>Circ</a:t>
            </a:r>
            <a:r>
              <a:rPr lang="en-GB" altLang="en-US" sz="1800" dirty="0">
                <a:latin typeface="Calibri" pitchFamily="34" charset="0"/>
                <a:cs typeface="Times New Roman" pitchFamily="18" charset="0"/>
              </a:rPr>
              <a:t>le B and see if the LED lights up.</a:t>
            </a:r>
            <a:endParaRPr lang="en-GB" altLang="en-US" sz="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C4BD7-3C44-461A-AC45-1D0915004725}"/>
              </a:ext>
            </a:extLst>
          </p:cNvPr>
          <p:cNvSpPr txBox="1"/>
          <p:nvPr/>
        </p:nvSpPr>
        <p:spPr>
          <a:xfrm>
            <a:off x="217358" y="4755434"/>
            <a:ext cx="674859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5) </a:t>
            </a:r>
            <a:r>
              <a:rPr lang="en-GB" altLang="en-US" sz="1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Using the flat end of the splint, push 1 to 3 crystals into the puddle. </a:t>
            </a:r>
            <a:endParaRPr lang="en-GB" altLang="en-US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3C8B4D-AEA9-4BE6-8F10-64FFA95F5D69}"/>
              </a:ext>
            </a:extLst>
          </p:cNvPr>
          <p:cNvSpPr txBox="1"/>
          <p:nvPr/>
        </p:nvSpPr>
        <p:spPr>
          <a:xfrm>
            <a:off x="217358" y="5264599"/>
            <a:ext cx="66406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6) </a:t>
            </a:r>
            <a:r>
              <a:rPr lang="en-GB" altLang="en-US" sz="1800" dirty="0">
                <a:latin typeface="Calibri" pitchFamily="34" charset="0"/>
                <a:cs typeface="Times New Roman" pitchFamily="18" charset="0"/>
              </a:rPr>
              <a:t>Insert the electrodes into </a:t>
            </a:r>
            <a:r>
              <a:rPr lang="en-GB" altLang="en-US" dirty="0">
                <a:latin typeface="Calibri" pitchFamily="34" charset="0"/>
                <a:cs typeface="Times New Roman" pitchFamily="18" charset="0"/>
              </a:rPr>
              <a:t>Circl</a:t>
            </a:r>
            <a:r>
              <a:rPr lang="en-GB" altLang="en-US" sz="1800" dirty="0">
                <a:latin typeface="Calibri" pitchFamily="34" charset="0"/>
                <a:cs typeface="Times New Roman" pitchFamily="18" charset="0"/>
              </a:rPr>
              <a:t>e C, hold it still for 30 s and see if the LED lights up</a:t>
            </a:r>
            <a:r>
              <a:rPr lang="en-GB" altLang="en-US" sz="18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lang="en-GB" altLang="en-US" sz="8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1E1159-0AE4-4FF7-A7F4-49D8BD535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0138" y="1195153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6" name="Rectangle 59">
            <a:extLst>
              <a:ext uri="{FF2B5EF4-FFF2-40B4-BE49-F238E27FC236}">
                <a16:creationId xmlns:a16="http://schemas.microsoft.com/office/drawing/2014/main" id="{773B5BFB-479A-49F5-9028-D6E6BE571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199" y="1816853"/>
            <a:ext cx="76987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Circle A</a:t>
            </a:r>
            <a:endParaRPr lang="en-GB" altLang="en-US" sz="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893DC7-00AA-4E69-94DD-F5E0A4EB3E18}"/>
              </a:ext>
            </a:extLst>
          </p:cNvPr>
          <p:cNvSpPr/>
          <p:nvPr/>
        </p:nvSpPr>
        <p:spPr>
          <a:xfrm>
            <a:off x="4595886" y="2384155"/>
            <a:ext cx="1538214" cy="5042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2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82A239-BCA7-447F-B8C8-443CA24E5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0261" y="3120651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9" name="Rectangle 59">
            <a:extLst>
              <a:ext uri="{FF2B5EF4-FFF2-40B4-BE49-F238E27FC236}">
                <a16:creationId xmlns:a16="http://schemas.microsoft.com/office/drawing/2014/main" id="{41EAAB74-BDF1-4264-8ED8-C49E277B6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322" y="3727218"/>
            <a:ext cx="76987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Circle B</a:t>
            </a:r>
            <a:endParaRPr lang="en-GB" altLang="en-US" sz="7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0A05AD-D47D-4C73-A913-699ACFC24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139" y="3120651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1" name="Rectangle 59">
            <a:extLst>
              <a:ext uri="{FF2B5EF4-FFF2-40B4-BE49-F238E27FC236}">
                <a16:creationId xmlns:a16="http://schemas.microsoft.com/office/drawing/2014/main" id="{AD01F1B5-21B3-4B41-85FE-259142474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00" y="3727218"/>
            <a:ext cx="769877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Circle C</a:t>
            </a:r>
            <a:endParaRPr lang="en-GB" altLang="en-US" sz="7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4D6F749-EE2B-4789-96A0-D62BDBE664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90007" y="6578510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5528C8-B29D-46ED-BCA8-D2C0B06EEB3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7928" y="9032290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93D1489-73F3-421B-B03C-D3908A462A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7998" y="8184070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0DB848-33B6-1468-2385-22EAB58352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978067" y="7381289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8FDA34-2AB3-69DD-EE45-1F914F736FFF}"/>
              </a:ext>
            </a:extLst>
          </p:cNvPr>
          <p:cNvSpPr txBox="1"/>
          <p:nvPr/>
        </p:nvSpPr>
        <p:spPr>
          <a:xfrm>
            <a:off x="0" y="6578510"/>
            <a:ext cx="602568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Fill the circle with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distilled</a:t>
            </a:r>
            <a:r>
              <a:rPr lang="en-GB" dirty="0"/>
              <a:t> water. Add a few grains of refined sugar (sucrose). Insert the electrodes and observe the red LED.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8F0E8A-95DD-791E-4A3A-741A2301762B}"/>
              </a:ext>
            </a:extLst>
          </p:cNvPr>
          <p:cNvSpPr txBox="1"/>
          <p:nvPr/>
        </p:nvSpPr>
        <p:spPr>
          <a:xfrm>
            <a:off x="2109253" y="5894951"/>
            <a:ext cx="3480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Extension activities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FD436-18C0-0B9E-7A5E-DFB72AE348A5}"/>
              </a:ext>
            </a:extLst>
          </p:cNvPr>
          <p:cNvSpPr txBox="1"/>
          <p:nvPr/>
        </p:nvSpPr>
        <p:spPr>
          <a:xfrm>
            <a:off x="-14073" y="7314394"/>
            <a:ext cx="59920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Fill the circle with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distilled</a:t>
            </a:r>
            <a:r>
              <a:rPr lang="en-GB" dirty="0"/>
              <a:t> water. Add a few grains of soft brown sugar. Insert the electrodes and observe the red LED.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0FF59A-B94D-AB85-DF38-EC1CB4AD64A3}"/>
              </a:ext>
            </a:extLst>
          </p:cNvPr>
          <p:cNvSpPr txBox="1"/>
          <p:nvPr/>
        </p:nvSpPr>
        <p:spPr>
          <a:xfrm>
            <a:off x="16839" y="8104507"/>
            <a:ext cx="599200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Fill the circle with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distilled</a:t>
            </a:r>
            <a:r>
              <a:rPr lang="en-GB" dirty="0"/>
              <a:t> water. Add a few crystals of potassium manganate(VII) from the side.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As the purple colour diffuses, insert the electrodes into the drop and observe.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7037A9-B046-02F4-AF4F-D09BBA53DBD1}"/>
              </a:ext>
            </a:extLst>
          </p:cNvPr>
          <p:cNvSpPr txBox="1"/>
          <p:nvPr/>
        </p:nvSpPr>
        <p:spPr>
          <a:xfrm>
            <a:off x="16839" y="9032651"/>
            <a:ext cx="59920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Fill the circle with </a:t>
            </a: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distilled</a:t>
            </a:r>
            <a:r>
              <a:rPr lang="en-GB" dirty="0"/>
              <a:t> water and universal indicator. 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Insert the electrodes into the drop and observe.</a:t>
            </a:r>
            <a:r>
              <a:rPr lang="en-GB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259</Words>
  <Application>Microsoft Office PowerPoint</Application>
  <PresentationFormat>A4 Paper (210x297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Allan (Education)</dc:creator>
  <cp:lastModifiedBy>Maria Paola Pisano</cp:lastModifiedBy>
  <cp:revision>21</cp:revision>
  <dcterms:created xsi:type="dcterms:W3CDTF">2022-05-04T13:52:09Z</dcterms:created>
  <dcterms:modified xsi:type="dcterms:W3CDTF">2022-10-11T11:54:41Z</dcterms:modified>
</cp:coreProperties>
</file>