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42" r:id="rId2"/>
    <p:sldId id="31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8" autoAdjust="0"/>
    <p:restoredTop sz="95799" autoAdjust="0"/>
  </p:normalViewPr>
  <p:slideViewPr>
    <p:cSldViewPr snapToGrid="0">
      <p:cViewPr varScale="1">
        <p:scale>
          <a:sx n="143" d="100"/>
          <a:sy n="143" d="100"/>
        </p:scale>
        <p:origin x="-1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val="584252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84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21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9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41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94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9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92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441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52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94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851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293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320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205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69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077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20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34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5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54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0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40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53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0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Επιδημία σε Δίκτυα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8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Κάνε το γύρο με τις επαφές του μολυσμένου ατόμου στη σειρά.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Ρίξε το ζάρι. Αν ο αριθμός είναι 1 ή 2, μόλυνε αυτό το άτομο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Συνέχισε για όλες τις επαφές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9945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</a:t>
            </a:r>
            <a:r>
              <a:rPr lang="de-DE" sz="2800" b="1" dirty="0" smtClean="0">
                <a:latin typeface="Helvetica Neue"/>
                <a:cs typeface="Helvetica Neue"/>
              </a:rPr>
              <a:t> </a:t>
            </a:r>
            <a:r>
              <a:rPr lang="en-US" sz="2800" b="1" dirty="0">
                <a:latin typeface="Helvetica Neue"/>
                <a:cs typeface="Helvetica Neue"/>
              </a:rPr>
              <a:t>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" t="-1107" r="66578" b="1107"/>
          <a:stretch/>
        </p:blipFill>
        <p:spPr>
          <a:xfrm>
            <a:off x="2057605" y="295332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| 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995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Κάνε το γύρο με τις επαφές του μολυσμένου ατόμου στη σειρά.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Ρίξε το ζάρι. Αν ο αριθμός είναι 1 ή 2, μόλυνε αυτό το άτομο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Συνέχισε για όλες τις επαφές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63166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</a:t>
            </a:r>
            <a:r>
              <a:rPr lang="de-DE" sz="2800" b="1" dirty="0" smtClean="0">
                <a:latin typeface="Helvetica Neue"/>
                <a:cs typeface="Helvetica Neue"/>
              </a:rPr>
              <a:t> </a:t>
            </a:r>
            <a:r>
              <a:rPr lang="en-US" sz="2800" b="1" dirty="0">
                <a:latin typeface="Helvetica Neue"/>
                <a:cs typeface="Helvetica Neue"/>
              </a:rPr>
              <a:t>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Picture 48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19956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17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Κάνε το γύρο με τις επαφές του μολυσμένου ατόμου στη σειρά.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Ρίξε το ζάρι. Αν ο αριθμός είναι 1 ή 2, μόλυνε αυτό το άτομο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Συνέχισε για όλες τις επαφές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3594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</a:t>
            </a:r>
            <a:r>
              <a:rPr lang="de-DE" sz="2800" b="1" dirty="0" smtClean="0">
                <a:latin typeface="Helvetica Neue"/>
                <a:cs typeface="Helvetica Neue"/>
              </a:rPr>
              <a:t> </a:t>
            </a:r>
            <a:r>
              <a:rPr lang="en-US" sz="2800" b="1" dirty="0">
                <a:latin typeface="Helvetica Neue"/>
                <a:cs typeface="Helvetica Neue"/>
              </a:rPr>
              <a:t>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5890763" y="3379645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92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873101" y="4800068"/>
            <a:ext cx="10913766" cy="17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l-GR" sz="2400" dirty="0" smtClean="0">
                <a:latin typeface="Helvetica Neue Light"/>
                <a:cs typeface="Helvetica Neue Light"/>
              </a:rPr>
              <a:t>Κάνε </a:t>
            </a:r>
            <a:r>
              <a:rPr lang="el-GR" sz="2400" dirty="0">
                <a:latin typeface="Helvetica Neue Light"/>
                <a:cs typeface="Helvetica Neue Light"/>
              </a:rPr>
              <a:t>το γύρο με τις επαφές του μολυσμένου ατόμου στη σειρά. </a:t>
            </a:r>
            <a:endParaRPr lang="en-US" sz="2400" dirty="0">
              <a:latin typeface="Helvetica Neue Light"/>
              <a:cs typeface="Helvetica Neue Light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l-GR" sz="2400" dirty="0" smtClean="0">
                <a:latin typeface="Helvetica Neue Light"/>
                <a:cs typeface="Helvetica Neue Light"/>
              </a:rPr>
              <a:t>Ρίξε </a:t>
            </a:r>
            <a:r>
              <a:rPr lang="el-GR" sz="2400" dirty="0">
                <a:latin typeface="Helvetica Neue Light"/>
                <a:cs typeface="Helvetica Neue Light"/>
              </a:rPr>
              <a:t>το ζάρι. Αν ο αριθμός είναι 1 ή 2, μόλυνε αυτό το άτομο. </a:t>
            </a:r>
            <a:endParaRPr lang="de-DE" sz="2400" dirty="0" smtClean="0">
              <a:latin typeface="Helvetica Neue Light"/>
              <a:cs typeface="Helvetica Neue Light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l-GR" sz="2400" dirty="0">
                <a:latin typeface="Helvetica Neue Light"/>
                <a:cs typeface="Helvetica Neue Light"/>
              </a:rPr>
              <a:t>Συνέχισε για όλες τις επαφές, έπειτα το μολυσμένο άτομο αναρρώνει. </a:t>
            </a:r>
            <a:endParaRPr lang="de-DE" sz="2400" dirty="0" smtClean="0">
              <a:latin typeface="Helvetica Neue Light"/>
              <a:cs typeface="Helvetica Neue Light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121700" y="4091726"/>
            <a:ext cx="180029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</a:t>
            </a:r>
            <a:r>
              <a:rPr lang="de-DE" sz="2800" b="1" dirty="0" smtClean="0">
                <a:latin typeface="Helvetica Neue"/>
                <a:cs typeface="Helvetica Neue"/>
              </a:rPr>
              <a:t> </a:t>
            </a:r>
            <a:r>
              <a:rPr lang="en-US" sz="2800" b="1" dirty="0">
                <a:latin typeface="Helvetica Neue"/>
                <a:cs typeface="Helvetica Neue"/>
              </a:rPr>
              <a:t>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57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859872" y="4852988"/>
            <a:ext cx="10768250" cy="17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l-GR" sz="2400" dirty="0">
                <a:latin typeface="Helvetica Neue Light"/>
                <a:cs typeface="Helvetica Neue Light"/>
              </a:rPr>
              <a:t>Κάνε το γύρο με τις επαφές του μολυσμένου ατόμου στη σειρά. </a:t>
            </a:r>
            <a:endParaRPr lang="en-US" sz="2400" dirty="0">
              <a:latin typeface="Helvetica Neue Light"/>
              <a:cs typeface="Helvetica Neue Light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l-GR" sz="2400" dirty="0">
                <a:latin typeface="Helvetica Neue Light"/>
                <a:cs typeface="Helvetica Neue Light"/>
              </a:rPr>
              <a:t>Ρίξε το ζάρι. Αν ο αριθμός είναι 1 ή 2, μόλυνε αυτό το άτομο. </a:t>
            </a:r>
            <a:endParaRPr lang="de-DE" sz="2400" dirty="0">
              <a:latin typeface="Helvetica Neue Light"/>
              <a:cs typeface="Helvetica Neue Light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l-GR" sz="2400" dirty="0">
                <a:latin typeface="Helvetica Neue Light"/>
                <a:cs typeface="Helvetica Neue Light"/>
              </a:rPr>
              <a:t>Συνέχισε για όλες τις επαφές, έπειτα το μολυσμένο άτομο αναρρώνει. </a:t>
            </a:r>
            <a:endParaRPr lang="de-DE" sz="2400" dirty="0">
              <a:latin typeface="Helvetica Neue Light"/>
              <a:cs typeface="Helvetica Neue Light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827480" y="4102218"/>
            <a:ext cx="183695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</a:t>
            </a:r>
            <a:r>
              <a:rPr lang="de-DE" sz="2800" b="1" dirty="0" smtClean="0">
                <a:latin typeface="Helvetica Neue"/>
                <a:cs typeface="Helvetica Neue"/>
              </a:rPr>
              <a:t> </a:t>
            </a:r>
            <a:r>
              <a:rPr lang="en-US" sz="2800" b="1" dirty="0">
                <a:latin typeface="Helvetica Neue"/>
                <a:cs typeface="Helvetica Neue"/>
              </a:rPr>
              <a:t>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</a:t>
            </a:r>
            <a:r>
              <a:rPr lang="en-US" sz="1200" i="1" dirty="0" err="1">
                <a:solidFill>
                  <a:schemeClr val="bg1">
                    <a:lumMod val="65000"/>
                  </a:schemeClr>
                </a:solidFill>
              </a:rPr>
              <a:t>ι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</a:t>
            </a:r>
            <a:r>
              <a:rPr lang="en-US" sz="120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720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296424" y="5183733"/>
            <a:ext cx="9569756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l-GR" sz="2400" dirty="0" smtClean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l-GR" sz="2400" dirty="0" smtClean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364826" y="4566630"/>
            <a:ext cx="17165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err="1"/>
              <a:t>Η</a:t>
            </a:r>
            <a:r>
              <a:rPr lang="en-US" sz="2800" b="1" dirty="0" err="1" smtClean="0"/>
              <a:t>μέρ</a:t>
            </a:r>
            <a:r>
              <a:rPr lang="en-US" sz="2800" b="1" dirty="0" smtClean="0"/>
              <a:t>α 3</a:t>
            </a:r>
            <a:r>
              <a:rPr lang="en-US" sz="2800" dirty="0" smtClean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558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224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88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959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33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43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2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488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27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creen Shot 2014-09-21 at 11.22.3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0287" y="1752600"/>
            <a:ext cx="36512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Screen Shot 2014-09-21 at 11.22.28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2273" y="1828800"/>
            <a:ext cx="4341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143456" y="428625"/>
            <a:ext cx="40062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l-GR" sz="4000" dirty="0">
                <a:solidFill>
                  <a:schemeClr val="tx2"/>
                </a:solidFill>
                <a:latin typeface="Helvetica Neue Light"/>
                <a:cs typeface="Helvetica Neue Light"/>
              </a:rPr>
              <a:t>Κοινωνικά δίκτυα </a:t>
            </a:r>
            <a:endParaRPr lang="en-US" sz="4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75632" y="1828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287" y="17526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79158" y="4981575"/>
            <a:ext cx="2016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Ηλικία 4 – 5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7522899" y="4981575"/>
            <a:ext cx="2369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Ηλικία 10 - 11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7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298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72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298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66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9150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0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43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cxnSp>
        <p:nvCxnSpPr>
          <p:cNvPr id="51" name="Straight Connector 50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</a:t>
            </a:r>
            <a:r>
              <a:rPr lang="en-US" sz="120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8" name="Rectangle 57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260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959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90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694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</a:t>
            </a:r>
            <a:r>
              <a:rPr lang="en-US" sz="120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435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de-DE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Για κάθε μολυσμένο άτομο, ρίξε το ζάρι για κάθε επαφή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033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3</a:t>
            </a:r>
            <a:r>
              <a:rPr lang="en-US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8" name="Rectangle 57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92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Ξεκίνα με δύο μολυσμένα άτομα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Συνέχισε μέχρι να τελειώσει η επιδημία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6372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/>
              <a:t>Ημέρ</a:t>
            </a:r>
            <a:r>
              <a:rPr lang="en-US" sz="2800" b="1" dirty="0"/>
              <a:t>α </a:t>
            </a:r>
            <a:r>
              <a:rPr lang="en-US" sz="2800" b="1" dirty="0" smtClean="0"/>
              <a:t>4</a:t>
            </a:r>
            <a:r>
              <a:rPr lang="en-US" sz="2800" dirty="0" smtClean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461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90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1" y="5183732"/>
            <a:ext cx="867622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l-GR" sz="2400" dirty="0">
                <a:latin typeface="Helvetica Neue Light"/>
                <a:cs typeface="Helvetica Neue Light"/>
              </a:rPr>
              <a:t>Όλοι ξεκινούν </a:t>
            </a:r>
            <a:r>
              <a:rPr lang="el-GR" sz="2400" dirty="0" smtClean="0">
                <a:latin typeface="Helvetica Neue Light"/>
                <a:cs typeface="Helvetica Neue Light"/>
              </a:rPr>
              <a:t>ως</a:t>
            </a:r>
            <a:r>
              <a:rPr lang="en-US" sz="2400" dirty="0" smtClean="0">
                <a:latin typeface="Helvetica Neue Light"/>
                <a:cs typeface="Helvetica Neue Light"/>
              </a:rPr>
              <a:t> </a:t>
            </a:r>
            <a:r>
              <a:rPr lang="el-GR" sz="2400" dirty="0" smtClean="0">
                <a:solidFill>
                  <a:srgbClr val="00C903"/>
                </a:solidFill>
                <a:latin typeface="Helvetica Neue Light"/>
                <a:cs typeface="Helvetica Neue Light"/>
              </a:rPr>
              <a:t>ευπαθείς</a:t>
            </a:r>
            <a:r>
              <a:rPr lang="en-US" sz="2400" dirty="0" smtClean="0">
                <a:latin typeface="Helvetica Neue Light"/>
                <a:cs typeface="Helvetica Neue Light"/>
              </a:rPr>
              <a:t>, </a:t>
            </a:r>
            <a:r>
              <a:rPr lang="el-GR" sz="2400" dirty="0">
                <a:latin typeface="Helvetica Neue Light"/>
                <a:cs typeface="Helvetica Neue Light"/>
              </a:rPr>
              <a:t>εκτός από ένα </a:t>
            </a:r>
            <a:r>
              <a:rPr lang="el-GR" sz="24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μολυσμένο</a:t>
            </a:r>
            <a:r>
              <a:rPr lang="en-US" sz="24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l-GR" sz="2400" dirty="0">
                <a:latin typeface="Helvetica Neue Light"/>
                <a:cs typeface="Helvetica Neue Light"/>
              </a:rPr>
              <a:t>άτομο.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537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 </a:t>
            </a:r>
            <a:r>
              <a:rPr lang="en-US" sz="2800" b="1" dirty="0" smtClean="0">
                <a:latin typeface="Helvetica Neue"/>
                <a:cs typeface="Helvetica Neue"/>
              </a:rPr>
              <a:t>1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33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2"/>
            <a:ext cx="9209417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Κάνε το γύρο με τις επαφές του μολυσμένου ατόμου στη σειρά.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268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</a:t>
            </a:r>
            <a:r>
              <a:rPr lang="de-DE" sz="2800" b="1" dirty="0" smtClean="0">
                <a:latin typeface="Helvetica Neue"/>
                <a:cs typeface="Helvetica Neue"/>
              </a:rPr>
              <a:t> </a:t>
            </a:r>
            <a:r>
              <a:rPr lang="en-US" sz="2800" b="1" dirty="0" smtClean="0">
                <a:latin typeface="Helvetica Neue"/>
                <a:cs typeface="Helvetica Neue"/>
              </a:rPr>
              <a:t>2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70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 smtClean="0">
                <a:latin typeface="Helvetica Neue Light"/>
                <a:cs typeface="Helvetica Neue Light"/>
              </a:rPr>
              <a:t>Κάνε </a:t>
            </a:r>
            <a:r>
              <a:rPr lang="el-GR" sz="2400" dirty="0">
                <a:latin typeface="Helvetica Neue Light"/>
                <a:cs typeface="Helvetica Neue Light"/>
              </a:rPr>
              <a:t>το γύρο με τις επαφές του μολυσμένου ατόμου στη σειρά.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Ρίξε το ζάρι. Αν ο αριθμός είναι 1 ή 2, μόλυνε αυτό το άτομο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67245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</a:t>
            </a:r>
            <a:r>
              <a:rPr lang="de-DE" sz="2800" b="1" dirty="0" smtClean="0">
                <a:latin typeface="Helvetica Neue"/>
                <a:cs typeface="Helvetica Neue"/>
              </a:rPr>
              <a:t> </a:t>
            </a:r>
            <a:r>
              <a:rPr lang="en-US" sz="2800" b="1" dirty="0">
                <a:latin typeface="Helvetica Neue"/>
                <a:cs typeface="Helvetica Neue"/>
              </a:rPr>
              <a:t>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160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Κάνε το γύρο με τις επαφές του μολυσμένου ατόμου στη σειρά.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Ρίξε το ζάρι. Αν ο αριθμός είναι 1 ή 2, μόλυνε αυτό το άτομο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4502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</a:t>
            </a:r>
            <a:r>
              <a:rPr lang="de-DE" sz="2800" b="1" dirty="0" smtClean="0">
                <a:latin typeface="Helvetica Neue"/>
                <a:cs typeface="Helvetica Neue"/>
              </a:rPr>
              <a:t> </a:t>
            </a:r>
            <a:r>
              <a:rPr lang="en-US" sz="2800" b="1" dirty="0">
                <a:latin typeface="Helvetica Neue"/>
                <a:cs typeface="Helvetica Neue"/>
              </a:rPr>
              <a:t>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3424888" y="3383727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6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 smtClean="0">
                <a:latin typeface="Helvetica Neue Light"/>
                <a:cs typeface="Helvetica Neue Light"/>
              </a:rPr>
              <a:t>Κάνε </a:t>
            </a:r>
            <a:r>
              <a:rPr lang="el-GR" sz="2400" dirty="0">
                <a:latin typeface="Helvetica Neue Light"/>
                <a:cs typeface="Helvetica Neue Light"/>
              </a:rPr>
              <a:t>το γύρο με τις επαφές του μολυσμένου ατόμου στη σειρά.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Ρίξε το ζάρι. Αν ο αριθμός είναι 1 ή 2, μόλυνε αυτό το άτομο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Συνέχισε για όλες τις επαφές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087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</a:t>
            </a:r>
            <a:r>
              <a:rPr lang="de-DE" sz="2800" b="1" dirty="0" smtClean="0">
                <a:latin typeface="Helvetica Neue"/>
                <a:cs typeface="Helvetica Neue"/>
              </a:rPr>
              <a:t> </a:t>
            </a:r>
            <a:r>
              <a:rPr lang="en-US" sz="2800" b="1" dirty="0">
                <a:latin typeface="Helvetica Neue"/>
                <a:cs typeface="Helvetica Neue"/>
              </a:rPr>
              <a:t>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>
            <a:endCxn id="49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</a:t>
            </a:r>
            <a:r>
              <a:rPr lang="en-US" sz="120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515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Κάνε το γύρο με τις επαφές του μολυσμένου ατόμου στη σειρά.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Ρίξε το ζάρι. Αν ο αριθμός είναι 1 ή 2, μόλυνε αυτό το άτομο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l-GR" sz="2400" dirty="0">
                <a:latin typeface="Helvetica Neue Light"/>
                <a:cs typeface="Helvetica Neue Light"/>
              </a:rPr>
              <a:t>Συνέχισε για όλες τις επαφές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6295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l-GR" sz="2800" b="1" dirty="0" smtClean="0">
                <a:latin typeface="Helvetica Neue"/>
                <a:cs typeface="Helvetica Neue"/>
              </a:rPr>
              <a:t>Ημέρα</a:t>
            </a:r>
            <a:r>
              <a:rPr lang="de-DE" sz="2800" b="1" dirty="0" smtClean="0">
                <a:latin typeface="Helvetica Neue"/>
                <a:cs typeface="Helvetica Neue"/>
              </a:rPr>
              <a:t> </a:t>
            </a:r>
            <a:r>
              <a:rPr lang="en-US" sz="2800" b="1" dirty="0">
                <a:latin typeface="Helvetica Neue"/>
                <a:cs typeface="Helvetica Neue"/>
              </a:rPr>
              <a:t>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μια επιδημία εξαπλώνεται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49" name="Picture 48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967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1530</Words>
  <Application>Microsoft Macintosh PowerPoint</Application>
  <PresentationFormat>Custom</PresentationFormat>
  <Paragraphs>211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Jo Jo</cp:lastModifiedBy>
  <cp:revision>17</cp:revision>
  <dcterms:created xsi:type="dcterms:W3CDTF">2015-07-20T15:19:23Z</dcterms:created>
  <dcterms:modified xsi:type="dcterms:W3CDTF">2017-12-17T22:00:25Z</dcterms:modified>
</cp:coreProperties>
</file>