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9" r:id="rId2"/>
    <p:sldId id="270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9" autoAdjust="0"/>
    <p:restoredTop sz="95799" autoAdjust="0"/>
  </p:normalViewPr>
  <p:slideViewPr>
    <p:cSldViewPr snapToGrid="0">
      <p:cViewPr varScale="1">
        <p:scale>
          <a:sx n="134" d="100"/>
          <a:sy n="134" d="100"/>
        </p:scale>
        <p:origin x="-104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231715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Παιχνίδι R0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Κα</a:t>
            </a: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Disease dynamics: understanding the spread of diseases. </a:t>
            </a:r>
            <a:r>
              <a:rPr lang="en-US" sz="1200" i="1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86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48642" y="2725999"/>
            <a:ext cx="6227043" cy="2995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Ιλαρά </a:t>
            </a:r>
            <a:endParaRPr lang="de-DE" sz="3000" dirty="0" smtClean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Λύσσα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Γρίπη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Ανεμοβλογιά </a:t>
            </a:r>
            <a:endParaRPr lang="de-DE" sz="3000" dirty="0" smtClean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Έμπολα (Δυτική Αφρική)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l-GR" sz="3000" b="1" dirty="0">
                <a:solidFill>
                  <a:schemeClr val="tx2"/>
                </a:solidFill>
                <a:latin typeface="Helvetica Neue"/>
                <a:cs typeface="Helvetica Neue"/>
              </a:rPr>
              <a:t>Αριθμός αναπαραγωγής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7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73339" y="2725998"/>
            <a:ext cx="6227043" cy="2995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Λύσσα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Γρίπη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Έμπολα (Δυτική Αφρική) 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	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Ανεμοβλογιά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Ιλαρά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         16–18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l-GR" sz="3000" b="1" dirty="0">
                <a:solidFill>
                  <a:schemeClr val="tx2"/>
                </a:solidFill>
                <a:latin typeface="Helvetica Neue"/>
                <a:cs typeface="Helvetica Neue"/>
              </a:rPr>
              <a:t>Αριθμός αναπαραγωγής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56.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20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381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79</Words>
  <Application>Microsoft Macintosh PowerPoint</Application>
  <PresentationFormat>Custom</PresentationFormat>
  <Paragraphs>22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Jo Jo</cp:lastModifiedBy>
  <cp:revision>18</cp:revision>
  <dcterms:created xsi:type="dcterms:W3CDTF">2015-07-20T15:19:23Z</dcterms:created>
  <dcterms:modified xsi:type="dcterms:W3CDTF">2017-12-17T21:51:06Z</dcterms:modified>
</cp:coreProperties>
</file>