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6" autoAdjust="0"/>
    <p:restoredTop sz="94740"/>
  </p:normalViewPr>
  <p:slideViewPr>
    <p:cSldViewPr>
      <p:cViewPr>
        <p:scale>
          <a:sx n="114" d="100"/>
          <a:sy n="114" d="100"/>
        </p:scale>
        <p:origin x="1504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91381-1FC8-474E-A343-6CCE80814888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D0187-4AE5-4D24-A174-4E8AAEBE2D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993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D0187-4AE5-4D24-A174-4E8AAEBE2DC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632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80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05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70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39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08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13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42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92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20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47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29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67320-205E-421E-93DA-EAC2D7F512A9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20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spect="1"/>
          </p:cNvSpPr>
          <p:nvPr/>
        </p:nvSpPr>
        <p:spPr bwMode="auto">
          <a:xfrm>
            <a:off x="109275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405310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584905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3187353" y="32153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1936882" y="32153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1936882" y="42059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 bwMode="auto">
          <a:xfrm>
            <a:off x="3187353" y="42059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9" name="Straight Connector 8"/>
          <p:cNvCxnSpPr>
            <a:stCxn id="5" idx="1"/>
            <a:endCxn id="4" idx="4"/>
          </p:cNvCxnSpPr>
          <p:nvPr/>
        </p:nvCxnSpPr>
        <p:spPr bwMode="auto">
          <a:xfrm rot="16200000" flipV="1">
            <a:off x="2885683" y="2907500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7"/>
            <a:endCxn id="4" idx="4"/>
          </p:cNvCxnSpPr>
          <p:nvPr/>
        </p:nvCxnSpPr>
        <p:spPr bwMode="auto">
          <a:xfrm rot="5400000" flipH="1" flipV="1">
            <a:off x="2466296" y="2884724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6" idx="5"/>
          </p:cNvCxnSpPr>
          <p:nvPr/>
        </p:nvCxnSpPr>
        <p:spPr bwMode="auto">
          <a:xfrm rot="16200000" flipV="1">
            <a:off x="2548851" y="3561270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4"/>
            <a:endCxn id="7" idx="0"/>
          </p:cNvCxnSpPr>
          <p:nvPr/>
        </p:nvCxnSpPr>
        <p:spPr bwMode="auto">
          <a:xfrm rot="5400000">
            <a:off x="2002697" y="3980605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2"/>
            <a:endCxn id="6" idx="6"/>
          </p:cNvCxnSpPr>
          <p:nvPr/>
        </p:nvCxnSpPr>
        <p:spPr bwMode="auto">
          <a:xfrm rot="10800000">
            <a:off x="2519112" y="3485356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4"/>
            <a:endCxn id="8" idx="0"/>
          </p:cNvCxnSpPr>
          <p:nvPr/>
        </p:nvCxnSpPr>
        <p:spPr bwMode="auto">
          <a:xfrm rot="5400000">
            <a:off x="3253169" y="3980605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2"/>
            <a:endCxn id="7" idx="6"/>
          </p:cNvCxnSpPr>
          <p:nvPr/>
        </p:nvCxnSpPr>
        <p:spPr bwMode="auto">
          <a:xfrm rot="10800000">
            <a:off x="2519112" y="4475955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" idx="6"/>
            <a:endCxn id="3" idx="2"/>
          </p:cNvCxnSpPr>
          <p:nvPr/>
        </p:nvCxnSpPr>
        <p:spPr bwMode="auto">
          <a:xfrm>
            <a:off x="691505" y="2647156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2"/>
            <a:endCxn id="3" idx="6"/>
          </p:cNvCxnSpPr>
          <p:nvPr/>
        </p:nvCxnSpPr>
        <p:spPr bwMode="auto">
          <a:xfrm rot="10800000">
            <a:off x="1987534" y="2647156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 bwMode="auto">
          <a:xfrm>
            <a:off x="4402388" y="42059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9" name="Straight Connector 18"/>
          <p:cNvCxnSpPr>
            <a:stCxn id="8" idx="6"/>
            <a:endCxn id="18" idx="2"/>
          </p:cNvCxnSpPr>
          <p:nvPr/>
        </p:nvCxnSpPr>
        <p:spPr bwMode="auto">
          <a:xfrm>
            <a:off x="3769585" y="4475956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>
            <a:spLocks noChangeAspect="1"/>
          </p:cNvSpPr>
          <p:nvPr/>
        </p:nvSpPr>
        <p:spPr bwMode="auto">
          <a:xfrm>
            <a:off x="4404076" y="316614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1" name="Oval 20"/>
          <p:cNvSpPr>
            <a:spLocks noChangeAspect="1"/>
          </p:cNvSpPr>
          <p:nvPr/>
        </p:nvSpPr>
        <p:spPr bwMode="auto">
          <a:xfrm>
            <a:off x="5860425" y="47250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 bwMode="auto">
          <a:xfrm>
            <a:off x="5764206" y="38868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3" name="Oval 22"/>
          <p:cNvSpPr>
            <a:spLocks noChangeAspect="1"/>
          </p:cNvSpPr>
          <p:nvPr/>
        </p:nvSpPr>
        <p:spPr bwMode="auto">
          <a:xfrm>
            <a:off x="5941427" y="26676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4" name="Oval 23"/>
          <p:cNvSpPr>
            <a:spLocks noChangeAspect="1"/>
          </p:cNvSpPr>
          <p:nvPr/>
        </p:nvSpPr>
        <p:spPr bwMode="auto">
          <a:xfrm>
            <a:off x="6994456" y="20453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5" name="Oval 24"/>
          <p:cNvSpPr>
            <a:spLocks noChangeAspect="1"/>
          </p:cNvSpPr>
          <p:nvPr/>
        </p:nvSpPr>
        <p:spPr bwMode="auto">
          <a:xfrm>
            <a:off x="8452495" y="20580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 bwMode="auto">
          <a:xfrm>
            <a:off x="7237468" y="35820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 bwMode="auto">
          <a:xfrm>
            <a:off x="7156460" y="52584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28" name="Straight Connector 27"/>
          <p:cNvCxnSpPr>
            <a:stCxn id="18" idx="5"/>
            <a:endCxn id="21" idx="2"/>
          </p:cNvCxnSpPr>
          <p:nvPr/>
        </p:nvCxnSpPr>
        <p:spPr bwMode="auto">
          <a:xfrm rot="16200000" flipH="1">
            <a:off x="5215798" y="4350439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5"/>
            <a:endCxn id="27" idx="2"/>
          </p:cNvCxnSpPr>
          <p:nvPr/>
        </p:nvCxnSpPr>
        <p:spPr bwMode="auto">
          <a:xfrm rot="16200000" flipH="1">
            <a:off x="6585691" y="4957698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2" idx="2"/>
            <a:endCxn id="18" idx="6"/>
          </p:cNvCxnSpPr>
          <p:nvPr/>
        </p:nvCxnSpPr>
        <p:spPr bwMode="auto">
          <a:xfrm rot="10800000" flipV="1">
            <a:off x="4984617" y="4156868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1" idx="0"/>
            <a:endCxn id="22" idx="4"/>
          </p:cNvCxnSpPr>
          <p:nvPr/>
        </p:nvCxnSpPr>
        <p:spPr bwMode="auto">
          <a:xfrm rot="16200000" flipV="1">
            <a:off x="5954332" y="4527865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6"/>
            <a:endCxn id="26" idx="2"/>
          </p:cNvCxnSpPr>
          <p:nvPr/>
        </p:nvCxnSpPr>
        <p:spPr bwMode="auto">
          <a:xfrm flipV="1">
            <a:off x="6346438" y="3852068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1" idx="6"/>
            <a:endCxn id="26" idx="3"/>
          </p:cNvCxnSpPr>
          <p:nvPr/>
        </p:nvCxnSpPr>
        <p:spPr bwMode="auto">
          <a:xfrm flipV="1">
            <a:off x="6442658" y="4042993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8" idx="0"/>
            <a:endCxn id="20" idx="4"/>
          </p:cNvCxnSpPr>
          <p:nvPr/>
        </p:nvCxnSpPr>
        <p:spPr bwMode="auto">
          <a:xfrm rot="5400000" flipH="1" flipV="1">
            <a:off x="4444445" y="3955218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0" idx="6"/>
            <a:endCxn id="23" idx="2"/>
          </p:cNvCxnSpPr>
          <p:nvPr/>
        </p:nvCxnSpPr>
        <p:spPr bwMode="auto">
          <a:xfrm flipV="1">
            <a:off x="4986310" y="2937679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3" idx="5"/>
            <a:endCxn id="26" idx="1"/>
          </p:cNvCxnSpPr>
          <p:nvPr/>
        </p:nvCxnSpPr>
        <p:spPr bwMode="auto">
          <a:xfrm rot="16200000" flipH="1">
            <a:off x="6614278" y="2952710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0" idx="5"/>
            <a:endCxn id="26" idx="2"/>
          </p:cNvCxnSpPr>
          <p:nvPr/>
        </p:nvCxnSpPr>
        <p:spPr bwMode="auto">
          <a:xfrm rot="16200000" flipH="1">
            <a:off x="5956747" y="2571353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5" idx="2"/>
            <a:endCxn id="24" idx="6"/>
          </p:cNvCxnSpPr>
          <p:nvPr/>
        </p:nvCxnSpPr>
        <p:spPr bwMode="auto">
          <a:xfrm rot="10800000">
            <a:off x="7576695" y="2315368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4" idx="3"/>
            <a:endCxn id="23" idx="7"/>
          </p:cNvCxnSpPr>
          <p:nvPr/>
        </p:nvCxnSpPr>
        <p:spPr bwMode="auto">
          <a:xfrm rot="5400000">
            <a:off x="6638826" y="2305857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 bwMode="auto">
          <a:xfrm>
            <a:off x="8371493" y="31248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190273" y="1059531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N</a:t>
            </a:r>
            <a:r>
              <a:rPr lang="tr-TR" sz="1200" dirty="0" smtClean="0">
                <a:solidFill>
                  <a:schemeClr val="bg1">
                    <a:lumMod val="65000"/>
                  </a:schemeClr>
                </a:solidFill>
              </a:rPr>
              <a:t>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0" y="6154752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 smtClean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 smtClean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43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48</Words>
  <Application>Microsoft Macintosh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Helvetica Neue Light</vt:lpstr>
      <vt:lpstr>ＭＳ Ｐゴシック</vt:lpstr>
      <vt:lpstr>Symbol</vt:lpstr>
      <vt:lpstr>Times New Roman</vt:lpstr>
      <vt:lpstr>Arial</vt:lpstr>
      <vt:lpstr>Office Theme</vt:lpstr>
      <vt:lpstr>PowerPoint Presentation</vt:lpstr>
    </vt:vector>
  </TitlesOfParts>
  <Company>London School of Economics and Political Science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Microsoft Office User</cp:lastModifiedBy>
  <cp:revision>7</cp:revision>
  <dcterms:created xsi:type="dcterms:W3CDTF">2015-11-04T10:47:25Z</dcterms:created>
  <dcterms:modified xsi:type="dcterms:W3CDTF">2017-10-25T12:56:34Z</dcterms:modified>
</cp:coreProperties>
</file>