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17" d="100"/>
          <a:sy n="117" d="100"/>
        </p:scale>
        <p:origin x="-6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Il gioco dell’ R0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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342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de-DE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Morbillo</a:t>
            </a:r>
            <a:r>
              <a:rPr lang="de-DE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Rabbia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Influenza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Varicella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Ebola (Africa occidentale)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it-IT" sz="3000" b="1" dirty="0">
                <a:solidFill>
                  <a:schemeClr val="tx2"/>
                </a:solidFill>
                <a:latin typeface="Helvetica Neue"/>
                <a:cs typeface="Helvetica Neue"/>
              </a:rPr>
              <a:t>Il tasso di Riproduzione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7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95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Rabbia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Influenza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Ebola (Africa occidentale) 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it-IT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Varicella </a:t>
            </a:r>
            <a:r>
              <a:rPr lang="it-IT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</a:t>
            </a:r>
            <a:r>
              <a:rPr lang="de-DE" sz="3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Morbillo</a:t>
            </a:r>
            <a:r>
              <a:rPr lang="de-DE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it-IT" sz="3000" b="1" dirty="0">
                <a:solidFill>
                  <a:schemeClr val="tx2"/>
                </a:solidFill>
                <a:latin typeface="Helvetica Neue"/>
                <a:cs typeface="Helvetica Neue"/>
              </a:rPr>
              <a:t>Il tasso di Riproduzione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8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188</Words>
  <Application>Microsoft Macintosh PowerPoint</Application>
  <PresentationFormat>Custom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16</cp:revision>
  <dcterms:created xsi:type="dcterms:W3CDTF">2015-07-20T15:19:23Z</dcterms:created>
  <dcterms:modified xsi:type="dcterms:W3CDTF">2017-08-14T22:08:54Z</dcterms:modified>
</cp:coreProperties>
</file>