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46" autoAdjust="0"/>
    <p:restoredTop sz="94729"/>
  </p:normalViewPr>
  <p:slideViewPr>
    <p:cSldViewPr>
      <p:cViewPr>
        <p:scale>
          <a:sx n="114" d="100"/>
          <a:sy n="114" d="100"/>
        </p:scale>
        <p:origin x="464" y="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691381-1FC8-474E-A343-6CCE80814888}" type="datetimeFigureOut">
              <a:rPr lang="en-GB" smtClean="0"/>
              <a:pPr/>
              <a:t>23/05/2017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D0187-4AE5-4D24-A174-4E8AAEBE2DC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993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D0187-4AE5-4D24-A174-4E8AAEBE2DC9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2632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23/05/2017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805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23/05/2017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057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23/05/2017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5706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23/05/2017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2399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23/05/2017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4085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23/05/2017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2135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23/05/2017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428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23/05/2017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4922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23/05/2017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1200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23/05/2017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9475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23/05/2017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8291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67320-205E-421E-93DA-EAC2D7F512A9}" type="datetimeFigureOut">
              <a:rPr lang="en-GB" smtClean="0"/>
              <a:pPr/>
              <a:t>23/05/2017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203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>
            <a:spLocks noChangeAspect="1"/>
          </p:cNvSpPr>
          <p:nvPr/>
        </p:nvSpPr>
        <p:spPr bwMode="auto">
          <a:xfrm>
            <a:off x="109275" y="2377156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405310" y="2377156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584905" y="2377156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3187353" y="3215356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1936882" y="3215356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1936882" y="4205956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8" name="Oval 7"/>
          <p:cNvSpPr>
            <a:spLocks noChangeAspect="1"/>
          </p:cNvSpPr>
          <p:nvPr/>
        </p:nvSpPr>
        <p:spPr bwMode="auto">
          <a:xfrm>
            <a:off x="3187353" y="4205956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9" name="Straight Connector 8"/>
          <p:cNvCxnSpPr>
            <a:stCxn id="5" idx="1"/>
            <a:endCxn id="4" idx="4"/>
          </p:cNvCxnSpPr>
          <p:nvPr/>
        </p:nvCxnSpPr>
        <p:spPr bwMode="auto">
          <a:xfrm rot="16200000" flipV="1">
            <a:off x="2885683" y="2907500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6" idx="7"/>
            <a:endCxn id="4" idx="4"/>
          </p:cNvCxnSpPr>
          <p:nvPr/>
        </p:nvCxnSpPr>
        <p:spPr bwMode="auto">
          <a:xfrm rot="5400000" flipH="1" flipV="1">
            <a:off x="2466296" y="2884724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8" idx="1"/>
            <a:endCxn id="6" idx="5"/>
          </p:cNvCxnSpPr>
          <p:nvPr/>
        </p:nvCxnSpPr>
        <p:spPr bwMode="auto">
          <a:xfrm rot="16200000" flipV="1">
            <a:off x="2548851" y="3561270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" idx="4"/>
            <a:endCxn id="7" idx="0"/>
          </p:cNvCxnSpPr>
          <p:nvPr/>
        </p:nvCxnSpPr>
        <p:spPr bwMode="auto">
          <a:xfrm rot="5400000">
            <a:off x="2002697" y="3980605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5" idx="2"/>
            <a:endCxn id="6" idx="6"/>
          </p:cNvCxnSpPr>
          <p:nvPr/>
        </p:nvCxnSpPr>
        <p:spPr bwMode="auto">
          <a:xfrm rot="10800000">
            <a:off x="2519112" y="3485356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" idx="4"/>
            <a:endCxn id="8" idx="0"/>
          </p:cNvCxnSpPr>
          <p:nvPr/>
        </p:nvCxnSpPr>
        <p:spPr bwMode="auto">
          <a:xfrm rot="5400000">
            <a:off x="3253169" y="3980605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2"/>
            <a:endCxn id="7" idx="6"/>
          </p:cNvCxnSpPr>
          <p:nvPr/>
        </p:nvCxnSpPr>
        <p:spPr bwMode="auto">
          <a:xfrm rot="10800000">
            <a:off x="2519112" y="4475955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2" idx="6"/>
            <a:endCxn id="3" idx="2"/>
          </p:cNvCxnSpPr>
          <p:nvPr/>
        </p:nvCxnSpPr>
        <p:spPr bwMode="auto">
          <a:xfrm>
            <a:off x="691505" y="2647156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4" idx="2"/>
            <a:endCxn id="3" idx="6"/>
          </p:cNvCxnSpPr>
          <p:nvPr/>
        </p:nvCxnSpPr>
        <p:spPr bwMode="auto">
          <a:xfrm rot="10800000">
            <a:off x="1987534" y="2647156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>
            <a:spLocks noChangeAspect="1"/>
          </p:cNvSpPr>
          <p:nvPr/>
        </p:nvSpPr>
        <p:spPr bwMode="auto">
          <a:xfrm>
            <a:off x="4402388" y="4205956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9" name="Straight Connector 18"/>
          <p:cNvCxnSpPr>
            <a:stCxn id="8" idx="6"/>
            <a:endCxn id="18" idx="2"/>
          </p:cNvCxnSpPr>
          <p:nvPr/>
        </p:nvCxnSpPr>
        <p:spPr bwMode="auto">
          <a:xfrm>
            <a:off x="3769585" y="4475956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>
            <a:spLocks noChangeAspect="1"/>
          </p:cNvSpPr>
          <p:nvPr/>
        </p:nvSpPr>
        <p:spPr bwMode="auto">
          <a:xfrm>
            <a:off x="4404076" y="3166143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21" name="Oval 20"/>
          <p:cNvSpPr>
            <a:spLocks noChangeAspect="1"/>
          </p:cNvSpPr>
          <p:nvPr/>
        </p:nvSpPr>
        <p:spPr bwMode="auto">
          <a:xfrm>
            <a:off x="5860425" y="4725068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22" name="Oval 21"/>
          <p:cNvSpPr>
            <a:spLocks noChangeAspect="1"/>
          </p:cNvSpPr>
          <p:nvPr/>
        </p:nvSpPr>
        <p:spPr bwMode="auto">
          <a:xfrm>
            <a:off x="5764206" y="3886868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23" name="Oval 22"/>
          <p:cNvSpPr>
            <a:spLocks noChangeAspect="1"/>
          </p:cNvSpPr>
          <p:nvPr/>
        </p:nvSpPr>
        <p:spPr bwMode="auto">
          <a:xfrm>
            <a:off x="5941427" y="2667668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24" name="Oval 23"/>
          <p:cNvSpPr>
            <a:spLocks noChangeAspect="1"/>
          </p:cNvSpPr>
          <p:nvPr/>
        </p:nvSpPr>
        <p:spPr bwMode="auto">
          <a:xfrm>
            <a:off x="6994456" y="2045368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25" name="Oval 24"/>
          <p:cNvSpPr>
            <a:spLocks noChangeAspect="1"/>
          </p:cNvSpPr>
          <p:nvPr/>
        </p:nvSpPr>
        <p:spPr bwMode="auto">
          <a:xfrm>
            <a:off x="8452495" y="2058068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26" name="Oval 25"/>
          <p:cNvSpPr>
            <a:spLocks noChangeAspect="1"/>
          </p:cNvSpPr>
          <p:nvPr/>
        </p:nvSpPr>
        <p:spPr bwMode="auto">
          <a:xfrm>
            <a:off x="7237468" y="3582068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27" name="Oval 26"/>
          <p:cNvSpPr>
            <a:spLocks noChangeAspect="1"/>
          </p:cNvSpPr>
          <p:nvPr/>
        </p:nvSpPr>
        <p:spPr bwMode="auto">
          <a:xfrm>
            <a:off x="7156460" y="5258468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28" name="Straight Connector 27"/>
          <p:cNvCxnSpPr>
            <a:stCxn id="18" idx="5"/>
            <a:endCxn id="21" idx="2"/>
          </p:cNvCxnSpPr>
          <p:nvPr/>
        </p:nvCxnSpPr>
        <p:spPr bwMode="auto">
          <a:xfrm rot="16200000" flipH="1">
            <a:off x="5215798" y="4350439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1" idx="5"/>
            <a:endCxn id="27" idx="2"/>
          </p:cNvCxnSpPr>
          <p:nvPr/>
        </p:nvCxnSpPr>
        <p:spPr bwMode="auto">
          <a:xfrm rot="16200000" flipH="1">
            <a:off x="6585691" y="4957698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22" idx="2"/>
            <a:endCxn id="18" idx="6"/>
          </p:cNvCxnSpPr>
          <p:nvPr/>
        </p:nvCxnSpPr>
        <p:spPr bwMode="auto">
          <a:xfrm rot="10800000" flipV="1">
            <a:off x="4984617" y="4156868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1" idx="0"/>
            <a:endCxn id="22" idx="4"/>
          </p:cNvCxnSpPr>
          <p:nvPr/>
        </p:nvCxnSpPr>
        <p:spPr bwMode="auto">
          <a:xfrm rot="16200000" flipV="1">
            <a:off x="5954332" y="4527865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2" idx="6"/>
            <a:endCxn id="26" idx="2"/>
          </p:cNvCxnSpPr>
          <p:nvPr/>
        </p:nvCxnSpPr>
        <p:spPr bwMode="auto">
          <a:xfrm flipV="1">
            <a:off x="6346438" y="3852068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1" idx="6"/>
            <a:endCxn id="26" idx="3"/>
          </p:cNvCxnSpPr>
          <p:nvPr/>
        </p:nvCxnSpPr>
        <p:spPr bwMode="auto">
          <a:xfrm flipV="1">
            <a:off x="6442658" y="4042993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8" idx="0"/>
            <a:endCxn id="20" idx="4"/>
          </p:cNvCxnSpPr>
          <p:nvPr/>
        </p:nvCxnSpPr>
        <p:spPr bwMode="auto">
          <a:xfrm rot="5400000" flipH="1" flipV="1">
            <a:off x="4444445" y="3955218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0" idx="6"/>
            <a:endCxn id="23" idx="2"/>
          </p:cNvCxnSpPr>
          <p:nvPr/>
        </p:nvCxnSpPr>
        <p:spPr bwMode="auto">
          <a:xfrm flipV="1">
            <a:off x="4986310" y="2937679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3" idx="5"/>
            <a:endCxn id="26" idx="1"/>
          </p:cNvCxnSpPr>
          <p:nvPr/>
        </p:nvCxnSpPr>
        <p:spPr bwMode="auto">
          <a:xfrm rot="16200000" flipH="1">
            <a:off x="6614278" y="2952710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20" idx="5"/>
            <a:endCxn id="26" idx="2"/>
          </p:cNvCxnSpPr>
          <p:nvPr/>
        </p:nvCxnSpPr>
        <p:spPr bwMode="auto">
          <a:xfrm rot="16200000" flipH="1">
            <a:off x="5956747" y="2571353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25" idx="2"/>
            <a:endCxn id="24" idx="6"/>
          </p:cNvCxnSpPr>
          <p:nvPr/>
        </p:nvCxnSpPr>
        <p:spPr bwMode="auto">
          <a:xfrm rot="10800000">
            <a:off x="7576695" y="2315368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24" idx="3"/>
            <a:endCxn id="23" idx="7"/>
          </p:cNvCxnSpPr>
          <p:nvPr/>
        </p:nvCxnSpPr>
        <p:spPr bwMode="auto">
          <a:xfrm rot="5400000">
            <a:off x="6638826" y="2305857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>
            <a:spLocks noChangeAspect="1"/>
          </p:cNvSpPr>
          <p:nvPr/>
        </p:nvSpPr>
        <p:spPr bwMode="auto">
          <a:xfrm>
            <a:off x="8371493" y="3124868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1" name="Title 1"/>
          <p:cNvSpPr txBox="1">
            <a:spLocks/>
          </p:cNvSpPr>
          <p:nvPr/>
        </p:nvSpPr>
        <p:spPr>
          <a:xfrm>
            <a:off x="190273" y="1059531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600" smtClean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How does an epidemic spread on a network?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Issue 40: Summer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0" y="6154752"/>
            <a:ext cx="9144000" cy="107721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kern="120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Supporting material for: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43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50</Words>
  <Application>Microsoft Macintosh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Calibri</vt:lpstr>
      <vt:lpstr>Helvetica Neue Light</vt:lpstr>
      <vt:lpstr>ＭＳ Ｐゴシック</vt:lpstr>
      <vt:lpstr>Symbol</vt:lpstr>
      <vt:lpstr>Times New Roman</vt:lpstr>
      <vt:lpstr>Arial</vt:lpstr>
      <vt:lpstr>Office Theme</vt:lpstr>
      <vt:lpstr>PowerPoint Presentation</vt:lpstr>
    </vt:vector>
  </TitlesOfParts>
  <Company>London School of Economics and Political Science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Clare Wenham</dc:creator>
  <cp:lastModifiedBy>Hannah Voak</cp:lastModifiedBy>
  <cp:revision>5</cp:revision>
  <dcterms:created xsi:type="dcterms:W3CDTF">2015-11-04T10:47:25Z</dcterms:created>
  <dcterms:modified xsi:type="dcterms:W3CDTF">2017-05-23T13:03:31Z</dcterms:modified>
</cp:coreProperties>
</file>