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42" r:id="rId2"/>
    <p:sldId id="310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88" autoAdjust="0"/>
    <p:restoredTop sz="95799" autoAdjust="0"/>
  </p:normalViewPr>
  <p:slideViewPr>
    <p:cSldViewPr snapToGrid="0">
      <p:cViewPr varScale="1">
        <p:scale>
          <a:sx n="130" d="100"/>
          <a:sy n="130" d="100"/>
        </p:scale>
        <p:origin x="108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:p14="http://schemas.microsoft.com/office/powerpoint/2010/main" val="584252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84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21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99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41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94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96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92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441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52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4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994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851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293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320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205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69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077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20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34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51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54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0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40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53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0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23/05/2017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Epidemics on Networks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5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Picture 51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" t="-1107" r="66578" b="1107"/>
          <a:stretch/>
        </p:blipFill>
        <p:spPr>
          <a:xfrm>
            <a:off x="2057605" y="295332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99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9" name="Picture 48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19956"/>
            <a:ext cx="874420" cy="1050928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1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5890763" y="3379645"/>
            <a:ext cx="668713" cy="62021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Picture 5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2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contacts, then infected person recovers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57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contacts, then infected person recovers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72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55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8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cxnSp>
        <p:nvCxnSpPr>
          <p:cNvPr id="47" name="Straight Connector 46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2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2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creen Shot 2014-09-21 at 11.22.3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0287" y="1752600"/>
            <a:ext cx="36512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Screen Shot 2014-09-21 at 11.22.28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2273" y="1828800"/>
            <a:ext cx="43418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258070" y="428625"/>
            <a:ext cx="37769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dirty="0">
                <a:solidFill>
                  <a:schemeClr val="tx2"/>
                </a:solidFill>
                <a:latin typeface="Helvetica Neue Light"/>
                <a:cs typeface="Helvetica Neue Light"/>
              </a:rPr>
              <a:t>Social networks</a:t>
            </a:r>
          </a:p>
        </p:txBody>
      </p:sp>
      <p:sp>
        <p:nvSpPr>
          <p:cNvPr id="8" name="Rectangle 7"/>
          <p:cNvSpPr/>
          <p:nvPr/>
        </p:nvSpPr>
        <p:spPr>
          <a:xfrm>
            <a:off x="1775632" y="18288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287" y="17526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79158" y="4981575"/>
            <a:ext cx="1524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Age 4–5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7522899" y="4981575"/>
            <a:ext cx="18876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Age 10–11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7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72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06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00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cxnSp>
        <p:nvCxnSpPr>
          <p:cNvPr id="51" name="Straight Connector 50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26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5" t="1059" r="33722" b="-1059"/>
          <a:stretch/>
        </p:blipFill>
        <p:spPr>
          <a:xfrm>
            <a:off x="2074069" y="2921260"/>
            <a:ext cx="840626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0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5" t="1059" r="33722" b="-1059"/>
          <a:stretch/>
        </p:blipFill>
        <p:spPr>
          <a:xfrm>
            <a:off x="2074069" y="2921260"/>
            <a:ext cx="840626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43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For each infected person, roll dice for each contact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3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16200000" flipH="1">
            <a:off x="5783949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5809350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9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Start with two infected people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until epidemic ends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4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 bwMode="auto">
          <a:xfrm rot="16200000" flipH="1">
            <a:off x="5783949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 bwMode="auto">
          <a:xfrm rot="5400000">
            <a:off x="5809350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46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9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1" y="5183732"/>
            <a:ext cx="8676226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Everyone starts off </a:t>
            </a:r>
            <a:r>
              <a:rPr lang="en-US" sz="2400" dirty="0">
                <a:solidFill>
                  <a:srgbClr val="00C903"/>
                </a:solidFill>
                <a:latin typeface="Helvetica Neue Light"/>
                <a:cs typeface="Helvetica Neue Light"/>
              </a:rPr>
              <a:t>susceptible</a:t>
            </a:r>
            <a:r>
              <a:rPr lang="en-US" sz="2400" dirty="0">
                <a:latin typeface="Helvetica Neue Light"/>
                <a:cs typeface="Helvetica Neue Light"/>
              </a:rPr>
              <a:t>, apart from one </a:t>
            </a:r>
            <a:r>
              <a:rPr lang="en-US" sz="2400" dirty="0">
                <a:solidFill>
                  <a:srgbClr val="FF0000"/>
                </a:solidFill>
                <a:latin typeface="Helvetica Neue Light"/>
                <a:cs typeface="Helvetica Neue Light"/>
              </a:rPr>
              <a:t>infected </a:t>
            </a:r>
            <a:r>
              <a:rPr lang="en-US" sz="2400" dirty="0">
                <a:latin typeface="Helvetica Neue Light"/>
                <a:cs typeface="Helvetica Neue Light"/>
              </a:rPr>
              <a:t>person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1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53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2"/>
            <a:ext cx="9209417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70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1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3424888" y="3383727"/>
            <a:ext cx="668713" cy="62021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6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0" name="Straight Connector 49"/>
          <p:cNvCxnSpPr>
            <a:endCxn id="49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51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Go round infected person’s contacts in turn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Roll dice. If number is 1 or 2, infect that person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Continue for all contacts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1377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Day 2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pic>
        <p:nvPicPr>
          <p:cNvPr id="49" name="Picture 48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Issue 40: Summer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95504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kern="120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Supporting material for: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96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2127</Words>
  <Application>Microsoft Macintosh PowerPoint</Application>
  <PresentationFormat>Widescreen</PresentationFormat>
  <Paragraphs>265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Calibri</vt:lpstr>
      <vt:lpstr>Calibri Light</vt:lpstr>
      <vt:lpstr>Helvetica Neue</vt:lpstr>
      <vt:lpstr>Helvetica Neue Light</vt:lpstr>
      <vt:lpstr>ＭＳ Ｐゴシック</vt:lpstr>
      <vt:lpstr>Symbol</vt:lpstr>
      <vt:lpstr>Times New Roman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Hannah Voak</cp:lastModifiedBy>
  <cp:revision>9</cp:revision>
  <dcterms:created xsi:type="dcterms:W3CDTF">2015-07-20T15:19:23Z</dcterms:created>
  <dcterms:modified xsi:type="dcterms:W3CDTF">2017-05-23T13:06:09Z</dcterms:modified>
</cp:coreProperties>
</file>